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9" r:id="rId5"/>
    <p:sldId id="258" r:id="rId6"/>
    <p:sldId id="260" r:id="rId7"/>
    <p:sldId id="261" r:id="rId8"/>
    <p:sldId id="275" r:id="rId9"/>
    <p:sldId id="279" r:id="rId10"/>
    <p:sldId id="262" r:id="rId11"/>
    <p:sldId id="280" r:id="rId12"/>
    <p:sldId id="281" r:id="rId13"/>
    <p:sldId id="276" r:id="rId14"/>
    <p:sldId id="277" r:id="rId15"/>
    <p:sldId id="278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>
      <p:cViewPr varScale="1">
        <p:scale>
          <a:sx n="88" d="100"/>
          <a:sy n="88" d="100"/>
        </p:scale>
        <p:origin x="133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25" name="Подзаголовок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31" name="Дата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3DE9B-BD4F-465C-98EF-AB5E061CA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7C5EE5-5525-4E29-89AC-848D59BA9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E7AB74-25B3-4BA8-87FF-BE74028F7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270B94-E98F-4A81-A863-8D31CB45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453459-DAE6-4358-94BC-989D4854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372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D25F6-FC80-423F-925E-FB458BCA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834F75-C265-4CAE-BD4C-2B906E23C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1F8E63-223E-4E9A-BFF6-137AF9D5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8928A0-91DD-43AC-9CF1-479D9485B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ECC1C0-40D2-400E-8188-017C5440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77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ED493-DD1F-4FD3-8BFF-DF56E2922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2BCBDA-7F7A-4931-9BFA-3521FC0E6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AF0450-22A7-4792-9723-16940DC0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F9B47A-2A1A-4284-9A47-8A1BB6A0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552CBF-FA15-40A7-915A-8C8A84FF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171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D88E1-862F-48FC-B595-81B4DB61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3D8771-743D-48D1-AFA3-35BB196CE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9F4366-FD78-45B0-9285-02A7E1B91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5F0F64-D126-4F63-B3F7-131B045D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947F56-C6BA-469E-BE4C-90105AB5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3DE573-DDF2-4CEB-9096-9895CDA0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1819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4D6CD0-8284-49DB-9335-F2C65C49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9BE6C1-DB9B-4E84-8AB1-867ADDAC2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0E14D4-8B2E-49B2-9B72-08316CE87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5BF105-7F56-448F-8BCB-89AD18F20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84443F9-7056-4A68-9112-3F3D982CD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280E0A-F0A5-4B7D-9A68-F557EB2B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F8BF4BD-1C21-4D74-A9F6-C0BD3AD5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644FD0-B7EB-4E2C-8B8C-0FBB7DE8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862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C2959-98C2-48B6-BAB4-02BCE184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08E37D-11B7-4723-BEF2-744F7E92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2B38A7-4E0B-46B0-BAC6-1013EAEE1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07DF89-D5DF-402C-92A1-1A6334B5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382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EEF674C-6DE8-443E-896F-69136FF9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A014C53-1463-4750-9DB1-7E8F9EEB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0AF044-7120-4FB1-9F7D-8B1D316F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194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893A0-59C4-46BF-9493-E1EB8CFB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A17729-0FC7-4F0C-9E63-4C138DB8D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69C60C-0AC9-4014-B67C-97B8FFF3C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0D43F6-14C0-4B52-BC7D-A2C7C59C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FAD546-B346-4647-B63A-819CE85F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F88865-5CE4-4835-89BC-A9ECAF99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82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9C69A-27F7-4933-9D65-1DF66BB3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016466-630D-43F7-94AC-9E8A68689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6806F5-AECD-43CB-B595-6C9025A1E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936212-3911-45AF-A487-7AA59A1C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7FC8CD-2677-4096-90CB-2D55323C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810746-4F7D-4E71-98F2-2F289F53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6197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848A5-C21B-43DE-A343-0A404D19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F93546-A256-4AF4-9071-145161073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BC9FA3-B998-4350-9E74-AC14C5CA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5B1190-48FD-421E-B447-3B473671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9C60F2-B096-4B9A-8251-ED29B1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254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8CC922-D719-4614-91A7-669B465B8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DF8FE5-35EC-4020-8ACD-1F9D9DAA9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9CD69B-1D53-4563-B12F-6CE8BE444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9D68F9-65AD-4CB8-843D-E6C90538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519DF1-CBC5-4860-861B-4A1D0D30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554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1" name="Текст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27" name="Дата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7E237-D841-4C98-8BFB-6E75721F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73E011-881B-4E5A-AF03-C67ADC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17CF2D-8A5F-4959-A63C-ADD0D425C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02.12.2018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342B2D-C263-40B0-9B0D-35BDC8939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78A86A-E1D4-4588-BF89-302B60503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19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-rar.ru/download/" TargetMode="External"/><Relationship Id="rId2" Type="http://schemas.openxmlformats.org/officeDocument/2006/relationships/hyperlink" Target="http://www.7-zip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://www.winzip.com/win/ru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piriform.com/cclean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47864" y="1628800"/>
            <a:ext cx="5105400" cy="2868168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ru-RU" sz="5400" cap="none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Програмное</a:t>
            </a:r>
            <a:r>
              <a:rPr lang="ru-RU" sz="5400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обеспечение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714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Проверь свой компьютер на наличие вирусов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DA8186-2A49-40F4-8868-B8A889D3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69056"/>
            <a:ext cx="598054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9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D54939-AE76-4145-ADF5-474F36CE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Самый масштабный вирус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93FAC-42DE-4DEE-9823-838A3AF7A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009" y="1916832"/>
            <a:ext cx="3520440" cy="3268959"/>
          </a:xfrm>
        </p:spPr>
        <p:txBody>
          <a:bodyPr>
            <a:normAutofit fontScale="85000" lnSpcReduction="20000"/>
          </a:bodyPr>
          <a:lstStyle/>
          <a:p>
            <a:r>
              <a:rPr lang="ru-RU" sz="2200" dirty="0"/>
              <a:t>ILOVEYOU — компьютерный вирус, успешно поразивший более трёх миллионов персональных компьютеров под управлением </a:t>
            </a:r>
            <a:r>
              <a:rPr lang="ru-RU" sz="2200" dirty="0" err="1"/>
              <a:t>Windows</a:t>
            </a:r>
            <a:r>
              <a:rPr lang="ru-RU" sz="2200" dirty="0"/>
              <a:t>. В 2000 году распространялся электронной почтой, письмом с темой «ILOVEYOU» и вложением «LOVE-LETTER-FOR-YOU.TXT.VBS». </a:t>
            </a:r>
          </a:p>
          <a:p>
            <a:endParaRPr lang="ru-RU" dirty="0"/>
          </a:p>
        </p:txBody>
      </p:sp>
      <p:pic>
        <p:nvPicPr>
          <p:cNvPr id="5122" name="Picture 2" descr="Ð²Ð¸ÑÑÑ ILOVEYOU">
            <a:extLst>
              <a:ext uri="{FF2B5EF4-FFF2-40B4-BE49-F238E27FC236}">
                <a16:creationId xmlns:a16="http://schemas.microsoft.com/office/drawing/2014/main" id="{5858C437-96C2-4D1E-AE9F-0AF0032D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49" y="1755310"/>
            <a:ext cx="3808140" cy="35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9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0637E-660B-45C5-8F3C-D3EC0264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Спам и реклама в интернете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6" descr="http://resprod.ru/wp-content/uploads/sites/2/2018/11/Logo_h_w1.jpg">
            <a:extLst>
              <a:ext uri="{FF2B5EF4-FFF2-40B4-BE49-F238E27FC236}">
                <a16:creationId xmlns:a16="http://schemas.microsoft.com/office/drawing/2014/main" id="{60D2147D-0FCA-4385-AD7B-BF1CC8D6D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848" y="2509911"/>
            <a:ext cx="7650979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3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polscygracze.pl/uploads/2016/09/maxresdefault-2-1.jpg">
            <a:extLst>
              <a:ext uri="{FF2B5EF4-FFF2-40B4-BE49-F238E27FC236}">
                <a16:creationId xmlns:a16="http://schemas.microsoft.com/office/drawing/2014/main" id="{0CEA37D0-6CB8-4D82-A958-FC0E95130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128712"/>
            <a:ext cx="8178799" cy="460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069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Установи </a:t>
            </a:r>
            <a:r>
              <a:rPr lang="en-US" dirty="0"/>
              <a:t>AdBlock </a:t>
            </a:r>
            <a:r>
              <a:rPr lang="ru-RU" dirty="0"/>
              <a:t>на свой компьютер</a:t>
            </a:r>
          </a:p>
        </p:txBody>
      </p:sp>
    </p:spTree>
    <p:extLst>
      <p:ext uri="{BB962C8B-B14F-4D97-AF65-F5344CB8AC3E}">
        <p14:creationId xmlns:p14="http://schemas.microsoft.com/office/powerpoint/2010/main" val="130599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Архиватор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Архиваторы - это программы, способные сжимать информацию в файлах.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Список популярных программ-архиваторов под ОС </a:t>
            </a:r>
            <a:r>
              <a:rPr lang="ru-RU" dirty="0" err="1"/>
              <a:t>Windows</a:t>
            </a:r>
            <a:r>
              <a:rPr lang="ru-RU" dirty="0"/>
              <a:t>:</a:t>
            </a:r>
          </a:p>
          <a:p>
            <a:r>
              <a:rPr lang="ru-RU" dirty="0">
                <a:hlinkClick r:id="rId2"/>
              </a:rPr>
              <a:t>7-Zip</a:t>
            </a:r>
            <a:endParaRPr lang="ru-RU" dirty="0"/>
          </a:p>
          <a:p>
            <a:r>
              <a:rPr lang="ru-RU" dirty="0" err="1">
                <a:hlinkClick r:id="rId3"/>
              </a:rPr>
              <a:t>WinRar</a:t>
            </a:r>
            <a:endParaRPr lang="ru-RU" dirty="0"/>
          </a:p>
          <a:p>
            <a:r>
              <a:rPr lang="ru-RU" dirty="0" err="1">
                <a:hlinkClick r:id="rId4"/>
              </a:rPr>
              <a:t>WinZip</a:t>
            </a:r>
            <a:endParaRPr lang="ru-RU" dirty="0"/>
          </a:p>
          <a:p>
            <a:endParaRPr lang="ru-RU" dirty="0"/>
          </a:p>
        </p:txBody>
      </p:sp>
      <p:pic>
        <p:nvPicPr>
          <p:cNvPr id="6146" name="Picture 2" descr="C:\Users\Женя\Documents\pic17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5472608" cy="112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953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1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Узнай, кто является создателем программы </a:t>
            </a:r>
            <a:r>
              <a:rPr lang="ru-RU" dirty="0" err="1"/>
              <a:t>WinRar</a:t>
            </a:r>
            <a:r>
              <a:rPr lang="ru-RU" dirty="0"/>
              <a:t>? Скачай его фотографию</a:t>
            </a:r>
          </a:p>
          <a:p>
            <a:r>
              <a:rPr lang="ru-RU" dirty="0"/>
              <a:t>Посмотри размер скачанной картинки, а затем заархивируй ее с паролем. Проведи сравнение размера исходного файла и заархивированного. 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42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dirty="0"/>
              <a:t>СС</a:t>
            </a:r>
            <a:r>
              <a:rPr lang="en-US" b="0" dirty="0"/>
              <a:t>leaner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Следующая программа, которая точно понадобится нам при работе за компьютером, – это </a:t>
            </a:r>
            <a:r>
              <a:rPr lang="ru-RU" dirty="0" err="1"/>
              <a:t>CCleaner</a:t>
            </a:r>
            <a:r>
              <a:rPr lang="ru-RU" dirty="0"/>
              <a:t>. Скачать его можно с сайта </a:t>
            </a:r>
          </a:p>
          <a:p>
            <a:pPr marL="0" indent="0">
              <a:buNone/>
            </a:pPr>
            <a:r>
              <a:rPr lang="ru-RU" dirty="0">
                <a:hlinkClick r:id="rId2"/>
              </a:rPr>
              <a:t>http://www.piriform.com/ccleaner </a:t>
            </a:r>
            <a:r>
              <a:rPr lang="ru-RU" dirty="0"/>
              <a:t>.</a:t>
            </a:r>
          </a:p>
        </p:txBody>
      </p:sp>
      <p:pic>
        <p:nvPicPr>
          <p:cNvPr id="7170" name="Picture 2" descr="C:\Users\Женя\Documents\pic17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6" t="18516"/>
          <a:stretch/>
        </p:blipFill>
        <p:spPr bwMode="auto">
          <a:xfrm>
            <a:off x="3275856" y="3818394"/>
            <a:ext cx="4843911" cy="282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51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она нужна?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Анализ и очистка скопления ненужных файлов </a:t>
            </a:r>
          </a:p>
          <a:p>
            <a:r>
              <a:rPr lang="ru-RU" dirty="0"/>
              <a:t>Исправление ошибок </a:t>
            </a:r>
          </a:p>
          <a:p>
            <a:r>
              <a:rPr lang="ru-RU" dirty="0"/>
              <a:t>Полное удаление программ с зачисткой всех данных, которые программа создавала.</a:t>
            </a:r>
          </a:p>
          <a:p>
            <a:r>
              <a:rPr lang="ru-RU" dirty="0"/>
              <a:t>Отключение и включение ненужных программ из автозагрузки.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673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Открой программу </a:t>
            </a:r>
            <a:r>
              <a:rPr lang="ru-RU" dirty="0" err="1"/>
              <a:t>CCleaner</a:t>
            </a:r>
            <a:r>
              <a:rPr lang="ru-RU" dirty="0"/>
              <a:t> и выполни очистку своего компьютера. Будь аккуратнее, устанавливая галочки при очистке реестра и автозагрузки.</a:t>
            </a:r>
          </a:p>
        </p:txBody>
      </p:sp>
    </p:spTree>
    <p:extLst>
      <p:ext uri="{BB962C8B-B14F-4D97-AF65-F5344CB8AC3E}">
        <p14:creationId xmlns:p14="http://schemas.microsoft.com/office/powerpoint/2010/main" val="254121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Програмное</a:t>
            </a:r>
            <a:r>
              <a:rPr lang="ru-RU" dirty="0"/>
              <a:t> обеспечение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Сокращенно его еще называют ПО – и это все программы которыми ты пользуешься.</a:t>
            </a:r>
            <a:br>
              <a:rPr lang="ru-RU" dirty="0"/>
            </a:br>
            <a:r>
              <a:rPr lang="ru-RU" dirty="0"/>
              <a:t>Например </a:t>
            </a:r>
            <a:r>
              <a:rPr lang="en-US" dirty="0"/>
              <a:t>Paint</a:t>
            </a:r>
            <a:r>
              <a:rPr lang="ru-RU" dirty="0"/>
              <a:t> 3</a:t>
            </a:r>
            <a:r>
              <a:rPr lang="en-US" dirty="0"/>
              <a:t>D</a:t>
            </a:r>
            <a:r>
              <a:rPr lang="ru-RU" dirty="0"/>
              <a:t> или </a:t>
            </a:r>
            <a:r>
              <a:rPr lang="en-US" dirty="0" err="1"/>
              <a:t>Maincraft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8730" y="3573016"/>
            <a:ext cx="7200800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ru-RU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Приведи свои примеры программ</a:t>
            </a:r>
          </a:p>
        </p:txBody>
      </p:sp>
    </p:spTree>
    <p:extLst>
      <p:ext uri="{BB962C8B-B14F-4D97-AF65-F5344CB8AC3E}">
        <p14:creationId xmlns:p14="http://schemas.microsoft.com/office/powerpoint/2010/main" val="116742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Следующий пункт – программы для просмотра видео. Их существует много,  но следует из этого множества выделить VLC </a:t>
            </a:r>
            <a:r>
              <a:rPr lang="ru-RU" dirty="0" err="1"/>
              <a:t>Player</a:t>
            </a:r>
            <a:r>
              <a:rPr lang="ru-RU" dirty="0"/>
              <a:t>.</a:t>
            </a:r>
          </a:p>
          <a:p>
            <a:r>
              <a:rPr lang="ru-RU" i="1" u="sng" dirty="0"/>
              <a:t>В VLC можно вывести видео в режиме обоев</a:t>
            </a:r>
          </a:p>
        </p:txBody>
      </p:sp>
    </p:spTree>
    <p:extLst>
      <p:ext uri="{BB962C8B-B14F-4D97-AF65-F5344CB8AC3E}">
        <p14:creationId xmlns:p14="http://schemas.microsoft.com/office/powerpoint/2010/main" val="1758047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03689"/>
            <a:ext cx="7239000" cy="1143000"/>
          </a:xfrm>
        </p:spPr>
        <p:txBody>
          <a:bodyPr/>
          <a:lstStyle/>
          <a:p>
            <a:r>
              <a:rPr lang="ru-RU" dirty="0"/>
              <a:t>Шаг 1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Для вывода видео на рабочий стол, необходимо пройти по вкладке </a:t>
            </a:r>
            <a:r>
              <a:rPr lang="ru-RU" sz="1800" b="1" dirty="0"/>
              <a:t>Инструменты</a:t>
            </a:r>
            <a:r>
              <a:rPr lang="ru-RU" sz="1800" dirty="0"/>
              <a:t> → </a:t>
            </a:r>
            <a:r>
              <a:rPr lang="ru-RU" sz="1800" b="1" dirty="0"/>
              <a:t>Настройки</a:t>
            </a:r>
            <a:r>
              <a:rPr lang="ru-RU" sz="1800" dirty="0"/>
              <a:t>, выбрать раздел </a:t>
            </a:r>
            <a:r>
              <a:rPr lang="ru-RU" sz="1800" b="1" dirty="0"/>
              <a:t>"Видео"</a:t>
            </a:r>
            <a:r>
              <a:rPr lang="ru-RU" sz="1800" dirty="0"/>
              <a:t>, во вкладке </a:t>
            </a:r>
            <a:r>
              <a:rPr lang="ru-RU" sz="1800" b="1" dirty="0"/>
              <a:t>"Отображение"</a:t>
            </a:r>
            <a:r>
              <a:rPr lang="ru-RU" sz="1800" dirty="0"/>
              <a:t> в выпадающем меню выбрать режим вывода видео </a:t>
            </a:r>
            <a:r>
              <a:rPr lang="ru-RU" sz="1800" dirty="0" err="1"/>
              <a:t>DirectX</a:t>
            </a:r>
            <a:r>
              <a:rPr lang="ru-RU" sz="1800" dirty="0"/>
              <a:t>, а в выпадающем списке "</a:t>
            </a:r>
            <a:r>
              <a:rPr lang="ru-RU" sz="1800" dirty="0" err="1"/>
              <a:t>DirectX</a:t>
            </a:r>
            <a:r>
              <a:rPr lang="ru-RU" sz="1800" dirty="0"/>
              <a:t>" установить галочку </a:t>
            </a:r>
            <a:r>
              <a:rPr lang="ru-RU" sz="1800" b="1" dirty="0"/>
              <a:t>"Включить режим обоев"</a:t>
            </a:r>
            <a:r>
              <a:rPr lang="ru-RU" sz="1800" dirty="0"/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4" t="25334" r="36696" b="6533"/>
          <a:stretch/>
        </p:blipFill>
        <p:spPr bwMode="auto">
          <a:xfrm>
            <a:off x="2279286" y="3061345"/>
            <a:ext cx="5186038" cy="379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600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2</a:t>
            </a:r>
          </a:p>
        </p:txBody>
      </p:sp>
      <p:pic>
        <p:nvPicPr>
          <p:cNvPr id="4" name="Picture 3" descr="C:\Users\Женя\Documents\pic18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5312021" cy="48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29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Теперь ты можешь смотреть фильм и делать что-то еще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628800"/>
            <a:ext cx="7239000" cy="484632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1" t="24400" r="34450" b="10667"/>
          <a:stretch/>
        </p:blipFill>
        <p:spPr bwMode="auto">
          <a:xfrm>
            <a:off x="395536" y="1556792"/>
            <a:ext cx="747286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423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Офисные программы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C:\Users\Женя\Documents\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628800"/>
            <a:ext cx="7373619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26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Посмотри каких программ не хватает у тебя на ноутбуке?</a:t>
            </a:r>
            <a:br>
              <a:rPr lang="ru-RU" dirty="0"/>
            </a:br>
            <a:r>
              <a:rPr lang="ru-RU" dirty="0"/>
              <a:t>Выпиши в тетрадку название установленных программ?</a:t>
            </a:r>
            <a:br>
              <a:rPr lang="ru-RU" dirty="0"/>
            </a:br>
            <a:r>
              <a:rPr lang="ru-RU" dirty="0"/>
              <a:t> 	Антивирус ….</a:t>
            </a:r>
          </a:p>
          <a:p>
            <a:pPr marL="0" indent="0">
              <a:buNone/>
            </a:pPr>
            <a:r>
              <a:rPr lang="ru-RU" dirty="0"/>
              <a:t>	Браузер ….</a:t>
            </a:r>
          </a:p>
          <a:p>
            <a:pPr marL="0" indent="0">
              <a:buNone/>
            </a:pPr>
            <a:r>
              <a:rPr lang="ru-RU" dirty="0"/>
              <a:t>	Видеоплеер ….</a:t>
            </a:r>
          </a:p>
          <a:p>
            <a:pPr marL="0" indent="0">
              <a:buNone/>
            </a:pPr>
            <a:r>
              <a:rPr lang="ru-RU" dirty="0"/>
              <a:t>	Архиватор ….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711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404664"/>
            <a:ext cx="7239000" cy="605107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ru-RU" sz="2000" dirty="0"/>
              <a:t>Перед тем как скачивать программу, следует проверить свое железо на соответствие техническим требованиям. Для этого легче нужно зайти на сайт разработчиков программы и прочитать, насколько мощным должен быть компьютер для его нормального функционирования.</a:t>
            </a:r>
          </a:p>
        </p:txBody>
      </p:sp>
      <p:pic>
        <p:nvPicPr>
          <p:cNvPr id="2050" name="Picture 2" descr="C:\Users\Женя\Documents\110733714_3563818_videoton52600_3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159" y="3356992"/>
            <a:ext cx="3789861" cy="302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55576" y="2492896"/>
            <a:ext cx="67820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Получится установить </a:t>
            </a:r>
            <a:r>
              <a:rPr lang="en-US" sz="32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GTA </a:t>
            </a:r>
            <a:r>
              <a:rPr lang="ru-RU" sz="32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сюда?</a:t>
            </a:r>
          </a:p>
        </p:txBody>
      </p:sp>
      <p:pic>
        <p:nvPicPr>
          <p:cNvPr id="2052" name="Picture 4" descr="http://bestgamer.net/uploads/posts/2016-12/1480951578_6etvj7jp6f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67002"/>
            <a:ext cx="2418474" cy="301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право 3"/>
          <p:cNvSpPr/>
          <p:nvPr/>
        </p:nvSpPr>
        <p:spPr>
          <a:xfrm>
            <a:off x="2850456" y="3934125"/>
            <a:ext cx="2592288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435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http://frnews.ru/uploads/posts/2017-06/1497004396_04d5a62c55fb76e1d83e89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190"/>
            <a:ext cx="9144000" cy="688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39552" y="2276872"/>
            <a:ext cx="819647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Джентельменский набор</a:t>
            </a:r>
          </a:p>
        </p:txBody>
      </p:sp>
    </p:spTree>
    <p:extLst>
      <p:ext uri="{BB962C8B-B14F-4D97-AF65-F5344CB8AC3E}">
        <p14:creationId xmlns:p14="http://schemas.microsoft.com/office/powerpoint/2010/main" val="323852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«джентельменский» набор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 такое «джентельменский» набор? Это набор программ, необходимый для полноценной работы за компьютером.</a:t>
            </a:r>
          </a:p>
        </p:txBody>
      </p:sp>
      <p:pic>
        <p:nvPicPr>
          <p:cNvPr id="3074" name="Picture 2" descr="C:\Users\Женя\Documents\pic17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18"/>
          <a:stretch/>
        </p:blipFill>
        <p:spPr bwMode="auto">
          <a:xfrm>
            <a:off x="611560" y="2996952"/>
            <a:ext cx="6041377" cy="362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46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Антивирус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- это программа для обнаружения компьютерных вирусов</a:t>
            </a:r>
          </a:p>
        </p:txBody>
      </p:sp>
      <p:pic>
        <p:nvPicPr>
          <p:cNvPr id="4098" name="Picture 2" descr="C:\Users\Женя\Documents\sick-computer-clip-art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29000"/>
            <a:ext cx="1965960" cy="22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11560" y="4869160"/>
            <a:ext cx="54729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Если компьютер заболел, </a:t>
            </a:r>
          </a:p>
          <a:p>
            <a:pPr algn="ctr"/>
            <a:r>
              <a:rPr lang="ru-RU" sz="32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проверь его на вирусы!</a:t>
            </a:r>
          </a:p>
        </p:txBody>
      </p:sp>
    </p:spTree>
    <p:extLst>
      <p:ext uri="{BB962C8B-B14F-4D97-AF65-F5344CB8AC3E}">
        <p14:creationId xmlns:p14="http://schemas.microsoft.com/office/powerpoint/2010/main" val="352019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D6575-834B-47B6-B4FF-C67AA8FC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бывают вирусы?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247E4B-C7D1-4E5A-89F6-7E5033CA6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Шпионы и </a:t>
            </a:r>
            <a:r>
              <a:rPr lang="ru-RU" dirty="0" err="1"/>
              <a:t>кейлоггеры</a:t>
            </a:r>
            <a:endParaRPr lang="ru-RU" dirty="0"/>
          </a:p>
          <a:p>
            <a:r>
              <a:rPr lang="ru-RU" dirty="0"/>
              <a:t>Вымогатели-блокировщики </a:t>
            </a:r>
            <a:r>
              <a:rPr lang="ru-RU" dirty="0">
                <a:sym typeface="Wingdings" panose="05000000000000000000" pitchFamily="2" charset="2"/>
              </a:rPr>
              <a:t></a:t>
            </a:r>
            <a:endParaRPr lang="ru-RU" dirty="0"/>
          </a:p>
          <a:p>
            <a:r>
              <a:rPr lang="ru-RU" dirty="0"/>
              <a:t>Вымогатели-шифровальщики</a:t>
            </a:r>
          </a:p>
          <a:p>
            <a:r>
              <a:rPr lang="ru-RU" dirty="0" err="1"/>
              <a:t>Ботнеты</a:t>
            </a:r>
            <a:r>
              <a:rPr lang="ru-RU" dirty="0"/>
              <a:t> (атаки на сервера)</a:t>
            </a:r>
          </a:p>
          <a:p>
            <a:r>
              <a:rPr lang="ru-RU" dirty="0"/>
              <a:t>Бэкдоры (полный доступ к файлам)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ECD9F3-EA50-42B6-BE63-70FB474A8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463040"/>
            <a:ext cx="1872208" cy="2021985"/>
          </a:xfrm>
          <a:prstGeom prst="rect">
            <a:avLst/>
          </a:prstGeom>
        </p:spPr>
      </p:pic>
      <p:sp>
        <p:nvSpPr>
          <p:cNvPr id="12" name="AutoShape 6" descr="http://noxad.org/wp-content/uploads/2017/10/Trojan-Horse-Virus-Remover.png">
            <a:extLst>
              <a:ext uri="{FF2B5EF4-FFF2-40B4-BE49-F238E27FC236}">
                <a16:creationId xmlns:a16="http://schemas.microsoft.com/office/drawing/2014/main" id="{A4737FED-34C3-4B1C-8234-559691C32B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0" name="Picture 8" descr="http://noxad.org/wp-content/uploads/2017/10/Trojan-Horse-Virus-Remover.png">
            <a:extLst>
              <a:ext uri="{FF2B5EF4-FFF2-40B4-BE49-F238E27FC236}">
                <a16:creationId xmlns:a16="http://schemas.microsoft.com/office/drawing/2014/main" id="{67C0E972-52F7-49D8-966A-8E266506C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97543"/>
            <a:ext cx="2536007" cy="286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57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C5E3190D-C701-474B-9A83-05C19B805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169607"/>
            <a:ext cx="8178799" cy="451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1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Users\Женя\Documents\img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29919" y="548680"/>
            <a:ext cx="88841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Самые популярные антивирусные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34080825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зящ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зящная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зящная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365</Words>
  <Application>Microsoft Office PowerPoint</Application>
  <PresentationFormat>Экран (4:3)</PresentationFormat>
  <Paragraphs>61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Trebuchet MS</vt:lpstr>
      <vt:lpstr>Wingdings</vt:lpstr>
      <vt:lpstr>Wingdings 2</vt:lpstr>
      <vt:lpstr>Изящная</vt:lpstr>
      <vt:lpstr>Тема Office</vt:lpstr>
      <vt:lpstr>Програмное обеспечение</vt:lpstr>
      <vt:lpstr>Програмное обеспечение</vt:lpstr>
      <vt:lpstr>Презентация PowerPoint</vt:lpstr>
      <vt:lpstr>Презентация PowerPoint</vt:lpstr>
      <vt:lpstr>«джентельменский» набор</vt:lpstr>
      <vt:lpstr>Антивирус</vt:lpstr>
      <vt:lpstr>Какие бывают вирусы?</vt:lpstr>
      <vt:lpstr>Презентация PowerPoint</vt:lpstr>
      <vt:lpstr>Презентация PowerPoint</vt:lpstr>
      <vt:lpstr>Задание </vt:lpstr>
      <vt:lpstr>Самый масштабный вирус</vt:lpstr>
      <vt:lpstr>Спам и реклама в интернете</vt:lpstr>
      <vt:lpstr>Презентация PowerPoint</vt:lpstr>
      <vt:lpstr>Задание </vt:lpstr>
      <vt:lpstr>Архиватор</vt:lpstr>
      <vt:lpstr>Задание 1</vt:lpstr>
      <vt:lpstr>ССleaner</vt:lpstr>
      <vt:lpstr>Для чего она нужна?</vt:lpstr>
      <vt:lpstr>Задание 2</vt:lpstr>
      <vt:lpstr>Видео</vt:lpstr>
      <vt:lpstr>Шаг 1</vt:lpstr>
      <vt:lpstr>Шаг 2</vt:lpstr>
      <vt:lpstr>Теперь ты можешь смотреть фильм и делать что-то еще</vt:lpstr>
      <vt:lpstr>Офисные программы</vt:lpstr>
      <vt:lpstr>Задание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Програмное обеспечение</dc:title>
  <dc:creator>Женя</dc:creator>
  <cp:lastModifiedBy>Женя</cp:lastModifiedBy>
  <cp:revision>6</cp:revision>
  <dcterms:created xsi:type="dcterms:W3CDTF">2018-05-04T07:37:27Z</dcterms:created>
  <dcterms:modified xsi:type="dcterms:W3CDTF">2018-12-01T23:24:28Z</dcterms:modified>
</cp:coreProperties>
</file>